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60" r:id="rId4"/>
    <p:sldId id="258" r:id="rId5"/>
    <p:sldId id="261" r:id="rId6"/>
    <p:sldId id="259"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1107" autoAdjust="0"/>
  </p:normalViewPr>
  <p:slideViewPr>
    <p:cSldViewPr snapToGrid="0">
      <p:cViewPr varScale="1">
        <p:scale>
          <a:sx n="54" d="100"/>
          <a:sy n="54" d="100"/>
        </p:scale>
        <p:origin x="42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E31225-14F5-44FC-AB2A-04541DF4C386}" type="doc">
      <dgm:prSet loTypeId="urn:microsoft.com/office/officeart/2005/8/layout/vList2" loCatId="list" qsTypeId="urn:microsoft.com/office/officeart/2005/8/quickstyle/simple1" qsCatId="simple" csTypeId="urn:microsoft.com/office/officeart/2005/8/colors/colorful1" csCatId="colorful" phldr="1"/>
      <dgm:spPr/>
      <dgm:t>
        <a:bodyPr/>
        <a:lstStyle/>
        <a:p>
          <a:endParaRPr lang="en-US"/>
        </a:p>
      </dgm:t>
    </dgm:pt>
    <dgm:pt modelId="{999CB271-31DE-4F9F-88B4-9F7C37B82D0B}">
      <dgm:prSet/>
      <dgm:spPr/>
      <dgm:t>
        <a:bodyPr/>
        <a:lstStyle/>
        <a:p>
          <a:r>
            <a:rPr lang="en-US"/>
            <a:t>Skit - we pretend that we all have a different idea and presentation and not teamwork and we not to be called the dream team. We are the nightmare team.</a:t>
          </a:r>
        </a:p>
      </dgm:t>
    </dgm:pt>
    <dgm:pt modelId="{6A153A4B-93E9-4F67-8021-B45966BE93BD}" type="parTrans" cxnId="{50A7255C-E9DE-4ACC-8295-624CB101C44E}">
      <dgm:prSet/>
      <dgm:spPr/>
      <dgm:t>
        <a:bodyPr/>
        <a:lstStyle/>
        <a:p>
          <a:endParaRPr lang="en-US"/>
        </a:p>
      </dgm:t>
    </dgm:pt>
    <dgm:pt modelId="{A80C1137-2867-4028-A4CC-7F11F9FB8D12}" type="sibTrans" cxnId="{50A7255C-E9DE-4ACC-8295-624CB101C44E}">
      <dgm:prSet/>
      <dgm:spPr/>
      <dgm:t>
        <a:bodyPr/>
        <a:lstStyle/>
        <a:p>
          <a:endParaRPr lang="en-US"/>
        </a:p>
      </dgm:t>
    </dgm:pt>
    <dgm:pt modelId="{B0D4C235-D08E-4E5C-8A77-FD4B36991BBD}">
      <dgm:prSet/>
      <dgm:spPr/>
      <dgm:t>
        <a:bodyPr/>
        <a:lstStyle/>
        <a:p>
          <a:r>
            <a:rPr lang="en-US" dirty="0"/>
            <a:t>What is </a:t>
          </a:r>
          <a:r>
            <a:rPr lang="en-US" dirty="0" err="1"/>
            <a:t>github</a:t>
          </a:r>
          <a:endParaRPr lang="en-US" dirty="0"/>
        </a:p>
        <a:p>
          <a:r>
            <a:rPr lang="en-US" dirty="0"/>
            <a:t>Largest and most widely adapted V</a:t>
          </a:r>
          <a:r>
            <a:rPr lang="en-US" b="0" i="0" dirty="0"/>
            <a:t>ersion Control repository management platform</a:t>
          </a:r>
          <a:endParaRPr lang="en-US" dirty="0"/>
        </a:p>
      </dgm:t>
    </dgm:pt>
    <dgm:pt modelId="{2DB4D229-13F7-45B5-82F4-8808CBB59840}" type="parTrans" cxnId="{01701086-F079-4A2C-B09E-24D6528468AB}">
      <dgm:prSet/>
      <dgm:spPr/>
      <dgm:t>
        <a:bodyPr/>
        <a:lstStyle/>
        <a:p>
          <a:endParaRPr lang="en-US"/>
        </a:p>
      </dgm:t>
    </dgm:pt>
    <dgm:pt modelId="{80C15FBB-51DE-405A-8CEF-9911652FAD87}" type="sibTrans" cxnId="{01701086-F079-4A2C-B09E-24D6528468AB}">
      <dgm:prSet/>
      <dgm:spPr/>
      <dgm:t>
        <a:bodyPr/>
        <a:lstStyle/>
        <a:p>
          <a:endParaRPr lang="en-US"/>
        </a:p>
      </dgm:t>
    </dgm:pt>
    <dgm:pt modelId="{7D0EFDF8-1C79-4E71-BE1C-036667907A0F}">
      <dgm:prSet/>
      <dgm:spPr/>
      <dgm:t>
        <a:bodyPr/>
        <a:lstStyle/>
        <a:p>
          <a:r>
            <a:rPr lang="en-US" dirty="0"/>
            <a:t>Why </a:t>
          </a:r>
          <a:r>
            <a:rPr lang="en-US" dirty="0" err="1"/>
            <a:t>github</a:t>
          </a:r>
          <a:r>
            <a:rPr lang="en-US" dirty="0"/>
            <a:t>? – We will show you!</a:t>
          </a:r>
        </a:p>
      </dgm:t>
    </dgm:pt>
    <dgm:pt modelId="{58346EE3-F5F0-4B1C-9E26-8620AB5D25ED}" type="parTrans" cxnId="{559A6AE1-C250-4EDD-A191-E5CA8A70A7F8}">
      <dgm:prSet/>
      <dgm:spPr/>
      <dgm:t>
        <a:bodyPr/>
        <a:lstStyle/>
        <a:p>
          <a:endParaRPr lang="en-US"/>
        </a:p>
      </dgm:t>
    </dgm:pt>
    <dgm:pt modelId="{69061D52-0A19-46FA-9490-BCE1BFE5C019}" type="sibTrans" cxnId="{559A6AE1-C250-4EDD-A191-E5CA8A70A7F8}">
      <dgm:prSet/>
      <dgm:spPr/>
      <dgm:t>
        <a:bodyPr/>
        <a:lstStyle/>
        <a:p>
          <a:endParaRPr lang="en-US"/>
        </a:p>
      </dgm:t>
    </dgm:pt>
    <dgm:pt modelId="{D34049C8-EAB1-47C0-9484-3AF921DDCB99}" type="pres">
      <dgm:prSet presAssocID="{DEE31225-14F5-44FC-AB2A-04541DF4C386}" presName="linear" presStyleCnt="0">
        <dgm:presLayoutVars>
          <dgm:animLvl val="lvl"/>
          <dgm:resizeHandles val="exact"/>
        </dgm:presLayoutVars>
      </dgm:prSet>
      <dgm:spPr/>
    </dgm:pt>
    <dgm:pt modelId="{9D429857-C5CA-4D78-BECB-50460F641B4F}" type="pres">
      <dgm:prSet presAssocID="{999CB271-31DE-4F9F-88B4-9F7C37B82D0B}" presName="parentText" presStyleLbl="node1" presStyleIdx="0" presStyleCnt="3">
        <dgm:presLayoutVars>
          <dgm:chMax val="0"/>
          <dgm:bulletEnabled val="1"/>
        </dgm:presLayoutVars>
      </dgm:prSet>
      <dgm:spPr/>
    </dgm:pt>
    <dgm:pt modelId="{D466D755-5456-45F5-95B0-5C12812C46B2}" type="pres">
      <dgm:prSet presAssocID="{A80C1137-2867-4028-A4CC-7F11F9FB8D12}" presName="spacer" presStyleCnt="0"/>
      <dgm:spPr/>
    </dgm:pt>
    <dgm:pt modelId="{63B1A282-4EEA-4C28-847A-D1F3693470A8}" type="pres">
      <dgm:prSet presAssocID="{B0D4C235-D08E-4E5C-8A77-FD4B36991BBD}" presName="parentText" presStyleLbl="node1" presStyleIdx="1" presStyleCnt="3">
        <dgm:presLayoutVars>
          <dgm:chMax val="0"/>
          <dgm:bulletEnabled val="1"/>
        </dgm:presLayoutVars>
      </dgm:prSet>
      <dgm:spPr/>
    </dgm:pt>
    <dgm:pt modelId="{4024183E-BC37-4CC8-9C19-BEE86A2E4D26}" type="pres">
      <dgm:prSet presAssocID="{80C15FBB-51DE-405A-8CEF-9911652FAD87}" presName="spacer" presStyleCnt="0"/>
      <dgm:spPr/>
    </dgm:pt>
    <dgm:pt modelId="{5DC1A994-E496-4A9C-A7DD-4DCE2D511B8B}" type="pres">
      <dgm:prSet presAssocID="{7D0EFDF8-1C79-4E71-BE1C-036667907A0F}" presName="parentText" presStyleLbl="node1" presStyleIdx="2" presStyleCnt="3">
        <dgm:presLayoutVars>
          <dgm:chMax val="0"/>
          <dgm:bulletEnabled val="1"/>
        </dgm:presLayoutVars>
      </dgm:prSet>
      <dgm:spPr/>
    </dgm:pt>
  </dgm:ptLst>
  <dgm:cxnLst>
    <dgm:cxn modelId="{538B7B29-41D1-4CBD-807B-0697828AB351}" type="presOf" srcId="{DEE31225-14F5-44FC-AB2A-04541DF4C386}" destId="{D34049C8-EAB1-47C0-9484-3AF921DDCB99}" srcOrd="0" destOrd="0" presId="urn:microsoft.com/office/officeart/2005/8/layout/vList2"/>
    <dgm:cxn modelId="{50A7255C-E9DE-4ACC-8295-624CB101C44E}" srcId="{DEE31225-14F5-44FC-AB2A-04541DF4C386}" destId="{999CB271-31DE-4F9F-88B4-9F7C37B82D0B}" srcOrd="0" destOrd="0" parTransId="{6A153A4B-93E9-4F67-8021-B45966BE93BD}" sibTransId="{A80C1137-2867-4028-A4CC-7F11F9FB8D12}"/>
    <dgm:cxn modelId="{5C83C768-97BF-452A-A8FD-AAB3EADE1447}" type="presOf" srcId="{999CB271-31DE-4F9F-88B4-9F7C37B82D0B}" destId="{9D429857-C5CA-4D78-BECB-50460F641B4F}" srcOrd="0" destOrd="0" presId="urn:microsoft.com/office/officeart/2005/8/layout/vList2"/>
    <dgm:cxn modelId="{DC969983-B309-4959-81D1-25C6FBFAEFFD}" type="presOf" srcId="{7D0EFDF8-1C79-4E71-BE1C-036667907A0F}" destId="{5DC1A994-E496-4A9C-A7DD-4DCE2D511B8B}" srcOrd="0" destOrd="0" presId="urn:microsoft.com/office/officeart/2005/8/layout/vList2"/>
    <dgm:cxn modelId="{01701086-F079-4A2C-B09E-24D6528468AB}" srcId="{DEE31225-14F5-44FC-AB2A-04541DF4C386}" destId="{B0D4C235-D08E-4E5C-8A77-FD4B36991BBD}" srcOrd="1" destOrd="0" parTransId="{2DB4D229-13F7-45B5-82F4-8808CBB59840}" sibTransId="{80C15FBB-51DE-405A-8CEF-9911652FAD87}"/>
    <dgm:cxn modelId="{6D6E3099-9ECD-4FED-AB33-EAF1FE9429A4}" type="presOf" srcId="{B0D4C235-D08E-4E5C-8A77-FD4B36991BBD}" destId="{63B1A282-4EEA-4C28-847A-D1F3693470A8}" srcOrd="0" destOrd="0" presId="urn:microsoft.com/office/officeart/2005/8/layout/vList2"/>
    <dgm:cxn modelId="{559A6AE1-C250-4EDD-A191-E5CA8A70A7F8}" srcId="{DEE31225-14F5-44FC-AB2A-04541DF4C386}" destId="{7D0EFDF8-1C79-4E71-BE1C-036667907A0F}" srcOrd="2" destOrd="0" parTransId="{58346EE3-F5F0-4B1C-9E26-8620AB5D25ED}" sibTransId="{69061D52-0A19-46FA-9490-BCE1BFE5C019}"/>
    <dgm:cxn modelId="{2C490A09-4B31-453C-8396-822AAE2B5599}" type="presParOf" srcId="{D34049C8-EAB1-47C0-9484-3AF921DDCB99}" destId="{9D429857-C5CA-4D78-BECB-50460F641B4F}" srcOrd="0" destOrd="0" presId="urn:microsoft.com/office/officeart/2005/8/layout/vList2"/>
    <dgm:cxn modelId="{851FAA1D-D37E-4E0D-85E9-A91FFC265176}" type="presParOf" srcId="{D34049C8-EAB1-47C0-9484-3AF921DDCB99}" destId="{D466D755-5456-45F5-95B0-5C12812C46B2}" srcOrd="1" destOrd="0" presId="urn:microsoft.com/office/officeart/2005/8/layout/vList2"/>
    <dgm:cxn modelId="{E09A1CA3-0F9A-4D7D-BF9B-25E5451F4A83}" type="presParOf" srcId="{D34049C8-EAB1-47C0-9484-3AF921DDCB99}" destId="{63B1A282-4EEA-4C28-847A-D1F3693470A8}" srcOrd="2" destOrd="0" presId="urn:microsoft.com/office/officeart/2005/8/layout/vList2"/>
    <dgm:cxn modelId="{79A55389-67BC-4E3A-893A-BC8EE542CE1A}" type="presParOf" srcId="{D34049C8-EAB1-47C0-9484-3AF921DDCB99}" destId="{4024183E-BC37-4CC8-9C19-BEE86A2E4D26}" srcOrd="3" destOrd="0" presId="urn:microsoft.com/office/officeart/2005/8/layout/vList2"/>
    <dgm:cxn modelId="{AF603AD1-B033-4E77-A691-1D28047C8820}" type="presParOf" srcId="{D34049C8-EAB1-47C0-9484-3AF921DDCB99}" destId="{5DC1A994-E496-4A9C-A7DD-4DCE2D511B8B}"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A1A110-1FB1-4441-A49F-89A60DD29B1B}"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09DFD155-D7A0-4B73-80AC-4537548F42CF}">
      <dgm:prSet/>
      <dgm:spPr/>
      <dgm:t>
        <a:bodyPr/>
        <a:lstStyle/>
        <a:p>
          <a:r>
            <a:rPr lang="en-US"/>
            <a:t>We aren’t going to be talking about git or the github apps themselves!</a:t>
          </a:r>
        </a:p>
      </dgm:t>
    </dgm:pt>
    <dgm:pt modelId="{1B751F7B-4599-42A4-8A18-62A1DDB13237}" type="parTrans" cxnId="{44D88E27-B752-453C-90D0-B41C7154FE7C}">
      <dgm:prSet/>
      <dgm:spPr/>
      <dgm:t>
        <a:bodyPr/>
        <a:lstStyle/>
        <a:p>
          <a:endParaRPr lang="en-US"/>
        </a:p>
      </dgm:t>
    </dgm:pt>
    <dgm:pt modelId="{5A5B13BE-75FD-4F8D-BE28-00184F14920A}" type="sibTrans" cxnId="{44D88E27-B752-453C-90D0-B41C7154FE7C}">
      <dgm:prSet/>
      <dgm:spPr/>
      <dgm:t>
        <a:bodyPr/>
        <a:lstStyle/>
        <a:p>
          <a:endParaRPr lang="en-US"/>
        </a:p>
      </dgm:t>
    </dgm:pt>
    <dgm:pt modelId="{855144CD-97A5-4FAE-957A-ACFE74FCC9BB}">
      <dgm:prSet/>
      <dgm:spPr/>
      <dgm:t>
        <a:bodyPr/>
        <a:lstStyle/>
        <a:p>
          <a:r>
            <a:rPr lang="en-US"/>
            <a:t>Disclaimer that we are talking about uploading a project using the browser</a:t>
          </a:r>
        </a:p>
      </dgm:t>
    </dgm:pt>
    <dgm:pt modelId="{5B4E27ED-DDAA-461A-906C-AEC8D66CD914}" type="parTrans" cxnId="{7B657C33-885B-40EF-8A58-439D80C03E93}">
      <dgm:prSet/>
      <dgm:spPr/>
      <dgm:t>
        <a:bodyPr/>
        <a:lstStyle/>
        <a:p>
          <a:endParaRPr lang="en-US"/>
        </a:p>
      </dgm:t>
    </dgm:pt>
    <dgm:pt modelId="{206AD420-076D-4EFD-BAD0-38932EDFDC40}" type="sibTrans" cxnId="{7B657C33-885B-40EF-8A58-439D80C03E93}">
      <dgm:prSet/>
      <dgm:spPr/>
      <dgm:t>
        <a:bodyPr/>
        <a:lstStyle/>
        <a:p>
          <a:endParaRPr lang="en-US"/>
        </a:p>
      </dgm:t>
    </dgm:pt>
    <dgm:pt modelId="{564C37F6-DF3B-4157-958F-F485F0563787}" type="pres">
      <dgm:prSet presAssocID="{A0A1A110-1FB1-4441-A49F-89A60DD29B1B}" presName="linear" presStyleCnt="0">
        <dgm:presLayoutVars>
          <dgm:animLvl val="lvl"/>
          <dgm:resizeHandles val="exact"/>
        </dgm:presLayoutVars>
      </dgm:prSet>
      <dgm:spPr/>
    </dgm:pt>
    <dgm:pt modelId="{6CCC000E-1D7F-4602-B521-9522582AAE7D}" type="pres">
      <dgm:prSet presAssocID="{09DFD155-D7A0-4B73-80AC-4537548F42CF}" presName="parentText" presStyleLbl="node1" presStyleIdx="0" presStyleCnt="2">
        <dgm:presLayoutVars>
          <dgm:chMax val="0"/>
          <dgm:bulletEnabled val="1"/>
        </dgm:presLayoutVars>
      </dgm:prSet>
      <dgm:spPr/>
    </dgm:pt>
    <dgm:pt modelId="{321E7609-E081-4AF5-8DFC-08E2DB104330}" type="pres">
      <dgm:prSet presAssocID="{5A5B13BE-75FD-4F8D-BE28-00184F14920A}" presName="spacer" presStyleCnt="0"/>
      <dgm:spPr/>
    </dgm:pt>
    <dgm:pt modelId="{DBCF153A-F3A9-4153-8949-145EE41D41E1}" type="pres">
      <dgm:prSet presAssocID="{855144CD-97A5-4FAE-957A-ACFE74FCC9BB}" presName="parentText" presStyleLbl="node1" presStyleIdx="1" presStyleCnt="2">
        <dgm:presLayoutVars>
          <dgm:chMax val="0"/>
          <dgm:bulletEnabled val="1"/>
        </dgm:presLayoutVars>
      </dgm:prSet>
      <dgm:spPr/>
    </dgm:pt>
  </dgm:ptLst>
  <dgm:cxnLst>
    <dgm:cxn modelId="{F62ED902-8112-44CC-BF8A-4F35E682D0F6}" type="presOf" srcId="{855144CD-97A5-4FAE-957A-ACFE74FCC9BB}" destId="{DBCF153A-F3A9-4153-8949-145EE41D41E1}" srcOrd="0" destOrd="0" presId="urn:microsoft.com/office/officeart/2005/8/layout/vList2"/>
    <dgm:cxn modelId="{44D88E27-B752-453C-90D0-B41C7154FE7C}" srcId="{A0A1A110-1FB1-4441-A49F-89A60DD29B1B}" destId="{09DFD155-D7A0-4B73-80AC-4537548F42CF}" srcOrd="0" destOrd="0" parTransId="{1B751F7B-4599-42A4-8A18-62A1DDB13237}" sibTransId="{5A5B13BE-75FD-4F8D-BE28-00184F14920A}"/>
    <dgm:cxn modelId="{7B657C33-885B-40EF-8A58-439D80C03E93}" srcId="{A0A1A110-1FB1-4441-A49F-89A60DD29B1B}" destId="{855144CD-97A5-4FAE-957A-ACFE74FCC9BB}" srcOrd="1" destOrd="0" parTransId="{5B4E27ED-DDAA-461A-906C-AEC8D66CD914}" sibTransId="{206AD420-076D-4EFD-BAD0-38932EDFDC40}"/>
    <dgm:cxn modelId="{75D5D15A-37F2-4FF9-9A98-FF44283C58AE}" type="presOf" srcId="{A0A1A110-1FB1-4441-A49F-89A60DD29B1B}" destId="{564C37F6-DF3B-4157-958F-F485F0563787}" srcOrd="0" destOrd="0" presId="urn:microsoft.com/office/officeart/2005/8/layout/vList2"/>
    <dgm:cxn modelId="{536775CD-4370-42C1-B535-0DFB4E1EC263}" type="presOf" srcId="{09DFD155-D7A0-4B73-80AC-4537548F42CF}" destId="{6CCC000E-1D7F-4602-B521-9522582AAE7D}" srcOrd="0" destOrd="0" presId="urn:microsoft.com/office/officeart/2005/8/layout/vList2"/>
    <dgm:cxn modelId="{D281253C-45C0-41A0-B5C8-F86C0D819F50}" type="presParOf" srcId="{564C37F6-DF3B-4157-958F-F485F0563787}" destId="{6CCC000E-1D7F-4602-B521-9522582AAE7D}" srcOrd="0" destOrd="0" presId="urn:microsoft.com/office/officeart/2005/8/layout/vList2"/>
    <dgm:cxn modelId="{6AEC4CCE-2372-4549-91E0-970DDDCFC640}" type="presParOf" srcId="{564C37F6-DF3B-4157-958F-F485F0563787}" destId="{321E7609-E081-4AF5-8DFC-08E2DB104330}" srcOrd="1" destOrd="0" presId="urn:microsoft.com/office/officeart/2005/8/layout/vList2"/>
    <dgm:cxn modelId="{FBC6EDE1-AC85-4DDF-BFFD-F47DA5AA2C9E}" type="presParOf" srcId="{564C37F6-DF3B-4157-958F-F485F0563787}" destId="{DBCF153A-F3A9-4153-8949-145EE41D41E1}"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429857-C5CA-4D78-BECB-50460F641B4F}">
      <dsp:nvSpPr>
        <dsp:cNvPr id="0" name=""/>
        <dsp:cNvSpPr/>
      </dsp:nvSpPr>
      <dsp:spPr>
        <a:xfrm>
          <a:off x="0" y="109514"/>
          <a:ext cx="6253721" cy="157014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a:t>Skit - we pretend that we all have a different idea and presentation and not teamwork and we not to be called the dream team. We are the nightmare team.</a:t>
          </a:r>
        </a:p>
      </dsp:txBody>
      <dsp:txXfrm>
        <a:off x="76648" y="186162"/>
        <a:ext cx="6100425" cy="1416844"/>
      </dsp:txXfrm>
    </dsp:sp>
    <dsp:sp modelId="{63B1A282-4EEA-4C28-847A-D1F3693470A8}">
      <dsp:nvSpPr>
        <dsp:cNvPr id="0" name=""/>
        <dsp:cNvSpPr/>
      </dsp:nvSpPr>
      <dsp:spPr>
        <a:xfrm>
          <a:off x="0" y="1743014"/>
          <a:ext cx="6253721" cy="1570140"/>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What is </a:t>
          </a:r>
          <a:r>
            <a:rPr lang="en-US" sz="2200" kern="1200" dirty="0" err="1"/>
            <a:t>github</a:t>
          </a:r>
          <a:endParaRPr lang="en-US" sz="2200" kern="1200" dirty="0"/>
        </a:p>
        <a:p>
          <a:pPr marL="0" lvl="0" indent="0" algn="l" defTabSz="977900">
            <a:lnSpc>
              <a:spcPct val="90000"/>
            </a:lnSpc>
            <a:spcBef>
              <a:spcPct val="0"/>
            </a:spcBef>
            <a:spcAft>
              <a:spcPct val="35000"/>
            </a:spcAft>
            <a:buNone/>
          </a:pPr>
          <a:r>
            <a:rPr lang="en-US" sz="2200" kern="1200" dirty="0"/>
            <a:t>Largest and most widely adapted V</a:t>
          </a:r>
          <a:r>
            <a:rPr lang="en-US" sz="2200" b="0" i="0" kern="1200" dirty="0"/>
            <a:t>ersion Control repository management platform</a:t>
          </a:r>
          <a:endParaRPr lang="en-US" sz="2200" kern="1200" dirty="0"/>
        </a:p>
      </dsp:txBody>
      <dsp:txXfrm>
        <a:off x="76648" y="1819662"/>
        <a:ext cx="6100425" cy="1416844"/>
      </dsp:txXfrm>
    </dsp:sp>
    <dsp:sp modelId="{5DC1A994-E496-4A9C-A7DD-4DCE2D511B8B}">
      <dsp:nvSpPr>
        <dsp:cNvPr id="0" name=""/>
        <dsp:cNvSpPr/>
      </dsp:nvSpPr>
      <dsp:spPr>
        <a:xfrm>
          <a:off x="0" y="3376515"/>
          <a:ext cx="6253721" cy="1570140"/>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3820" tIns="83820" rIns="83820" bIns="83820" numCol="1" spcCol="1270" anchor="ctr" anchorCtr="0">
          <a:noAutofit/>
        </a:bodyPr>
        <a:lstStyle/>
        <a:p>
          <a:pPr marL="0" lvl="0" indent="0" algn="l" defTabSz="977900">
            <a:lnSpc>
              <a:spcPct val="90000"/>
            </a:lnSpc>
            <a:spcBef>
              <a:spcPct val="0"/>
            </a:spcBef>
            <a:spcAft>
              <a:spcPct val="35000"/>
            </a:spcAft>
            <a:buNone/>
          </a:pPr>
          <a:r>
            <a:rPr lang="en-US" sz="2200" kern="1200" dirty="0"/>
            <a:t>Why </a:t>
          </a:r>
          <a:r>
            <a:rPr lang="en-US" sz="2200" kern="1200" dirty="0" err="1"/>
            <a:t>github</a:t>
          </a:r>
          <a:r>
            <a:rPr lang="en-US" sz="2200" kern="1200" dirty="0"/>
            <a:t>? – We will show you!</a:t>
          </a:r>
        </a:p>
      </dsp:txBody>
      <dsp:txXfrm>
        <a:off x="76648" y="3453163"/>
        <a:ext cx="6100425" cy="1416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CC000E-1D7F-4602-B521-9522582AAE7D}">
      <dsp:nvSpPr>
        <dsp:cNvPr id="0" name=""/>
        <dsp:cNvSpPr/>
      </dsp:nvSpPr>
      <dsp:spPr>
        <a:xfrm>
          <a:off x="0" y="101595"/>
          <a:ext cx="6253721" cy="2364569"/>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a:t>We aren’t going to be talking about git or the github apps themselves!</a:t>
          </a:r>
        </a:p>
      </dsp:txBody>
      <dsp:txXfrm>
        <a:off x="115429" y="217024"/>
        <a:ext cx="6022863" cy="2133711"/>
      </dsp:txXfrm>
    </dsp:sp>
    <dsp:sp modelId="{DBCF153A-F3A9-4153-8949-145EE41D41E1}">
      <dsp:nvSpPr>
        <dsp:cNvPr id="0" name=""/>
        <dsp:cNvSpPr/>
      </dsp:nvSpPr>
      <dsp:spPr>
        <a:xfrm>
          <a:off x="0" y="2590004"/>
          <a:ext cx="6253721" cy="2364569"/>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830" tIns="163830" rIns="163830" bIns="163830" numCol="1" spcCol="1270" anchor="ctr" anchorCtr="0">
          <a:noAutofit/>
        </a:bodyPr>
        <a:lstStyle/>
        <a:p>
          <a:pPr marL="0" lvl="0" indent="0" algn="l" defTabSz="1911350">
            <a:lnSpc>
              <a:spcPct val="90000"/>
            </a:lnSpc>
            <a:spcBef>
              <a:spcPct val="0"/>
            </a:spcBef>
            <a:spcAft>
              <a:spcPct val="35000"/>
            </a:spcAft>
            <a:buNone/>
          </a:pPr>
          <a:r>
            <a:rPr lang="en-US" sz="4300" kern="1200"/>
            <a:t>Disclaimer that we are talking about uploading a project using the browser</a:t>
          </a:r>
        </a:p>
      </dsp:txBody>
      <dsp:txXfrm>
        <a:off x="115429" y="2705433"/>
        <a:ext cx="6022863" cy="2133711"/>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3C5217-299D-4C5F-89A5-6EC82B0EE3E1}" type="datetimeFigureOut">
              <a:rPr lang="en-US" smtClean="0"/>
              <a:t>12/9/2021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A807D70-F697-4B66-A325-9C2C7B093F21}" type="slidenum">
              <a:rPr lang="en-US" smtClean="0"/>
              <a:t>‹#›</a:t>
            </a:fld>
            <a:endParaRPr lang="en-US"/>
          </a:p>
        </p:txBody>
      </p:sp>
    </p:spTree>
    <p:extLst>
      <p:ext uri="{BB962C8B-B14F-4D97-AF65-F5344CB8AC3E}">
        <p14:creationId xmlns:p14="http://schemas.microsoft.com/office/powerpoint/2010/main" val="17102509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a:t>
            </a:r>
            <a:r>
              <a:rPr lang="en-US" dirty="0" err="1"/>
              <a:t>gonna</a:t>
            </a:r>
            <a:r>
              <a:rPr lang="en-US" dirty="0"/>
              <a:t> use the time before the 8 mins to start it </a:t>
            </a:r>
          </a:p>
          <a:p>
            <a:r>
              <a:rPr lang="en-US" dirty="0"/>
              <a:t>So we have 9 mins total</a:t>
            </a:r>
          </a:p>
        </p:txBody>
      </p:sp>
      <p:sp>
        <p:nvSpPr>
          <p:cNvPr id="4" name="Slide Number Placeholder 3"/>
          <p:cNvSpPr>
            <a:spLocks noGrp="1"/>
          </p:cNvSpPr>
          <p:nvPr>
            <p:ph type="sldNum" sz="quarter" idx="5"/>
          </p:nvPr>
        </p:nvSpPr>
        <p:spPr/>
        <p:txBody>
          <a:bodyPr/>
          <a:lstStyle/>
          <a:p>
            <a:fld id="{BA807D70-F697-4B66-A325-9C2C7B093F21}" type="slidenum">
              <a:rPr lang="en-US" smtClean="0"/>
              <a:t>2</a:t>
            </a:fld>
            <a:endParaRPr lang="en-US"/>
          </a:p>
        </p:txBody>
      </p:sp>
    </p:spTree>
    <p:extLst>
      <p:ext uri="{BB962C8B-B14F-4D97-AF65-F5344CB8AC3E}">
        <p14:creationId xmlns:p14="http://schemas.microsoft.com/office/powerpoint/2010/main" val="10352420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 sec</a:t>
            </a:r>
          </a:p>
        </p:txBody>
      </p:sp>
      <p:sp>
        <p:nvSpPr>
          <p:cNvPr id="4" name="Slide Number Placeholder 3"/>
          <p:cNvSpPr>
            <a:spLocks noGrp="1"/>
          </p:cNvSpPr>
          <p:nvPr>
            <p:ph type="sldNum" sz="quarter" idx="5"/>
          </p:nvPr>
        </p:nvSpPr>
        <p:spPr/>
        <p:txBody>
          <a:bodyPr/>
          <a:lstStyle/>
          <a:p>
            <a:fld id="{BA807D70-F697-4B66-A325-9C2C7B093F21}" type="slidenum">
              <a:rPr lang="en-US" smtClean="0"/>
              <a:t>3</a:t>
            </a:fld>
            <a:endParaRPr lang="en-US"/>
          </a:p>
        </p:txBody>
      </p:sp>
    </p:spTree>
    <p:extLst>
      <p:ext uri="{BB962C8B-B14F-4D97-AF65-F5344CB8AC3E}">
        <p14:creationId xmlns:p14="http://schemas.microsoft.com/office/powerpoint/2010/main" val="1313546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30 sec</a:t>
            </a:r>
          </a:p>
        </p:txBody>
      </p:sp>
      <p:sp>
        <p:nvSpPr>
          <p:cNvPr id="4" name="Slide Number Placeholder 3"/>
          <p:cNvSpPr>
            <a:spLocks noGrp="1"/>
          </p:cNvSpPr>
          <p:nvPr>
            <p:ph type="sldNum" sz="quarter" idx="5"/>
          </p:nvPr>
        </p:nvSpPr>
        <p:spPr/>
        <p:txBody>
          <a:bodyPr/>
          <a:lstStyle/>
          <a:p>
            <a:fld id="{BA807D70-F697-4B66-A325-9C2C7B093F21}" type="slidenum">
              <a:rPr lang="en-US" smtClean="0"/>
              <a:t>4</a:t>
            </a:fld>
            <a:endParaRPr lang="en-US"/>
          </a:p>
        </p:txBody>
      </p:sp>
    </p:spTree>
    <p:extLst>
      <p:ext uri="{BB962C8B-B14F-4D97-AF65-F5344CB8AC3E}">
        <p14:creationId xmlns:p14="http://schemas.microsoft.com/office/powerpoint/2010/main" val="5041227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Tx/>
              <a:buChar char="-"/>
            </a:pPr>
            <a:r>
              <a:rPr lang="en-US" sz="1200" dirty="0"/>
              <a:t>Little explanation on git and apps</a:t>
            </a:r>
          </a:p>
          <a:p>
            <a:pPr marL="0" indent="0">
              <a:buNone/>
            </a:pPr>
            <a:r>
              <a:rPr lang="en-US" sz="1200" dirty="0"/>
              <a:t>Git is software for tracking changes in any set of files, usually used for coordinating work among programmers collaboratively developing source code during software development. Its goals include speed, data integrity, and support for distributed, non-linear workflows (thousands of parallel branches running on different systems).</a:t>
            </a:r>
          </a:p>
          <a:p>
            <a:endParaRPr lang="en-US" dirty="0"/>
          </a:p>
        </p:txBody>
      </p:sp>
      <p:sp>
        <p:nvSpPr>
          <p:cNvPr id="4" name="Slide Number Placeholder 3"/>
          <p:cNvSpPr>
            <a:spLocks noGrp="1"/>
          </p:cNvSpPr>
          <p:nvPr>
            <p:ph type="sldNum" sz="quarter" idx="5"/>
          </p:nvPr>
        </p:nvSpPr>
        <p:spPr/>
        <p:txBody>
          <a:bodyPr/>
          <a:lstStyle/>
          <a:p>
            <a:fld id="{BA807D70-F697-4B66-A325-9C2C7B093F21}" type="slidenum">
              <a:rPr lang="en-US" smtClean="0"/>
              <a:t>5</a:t>
            </a:fld>
            <a:endParaRPr lang="en-US"/>
          </a:p>
        </p:txBody>
      </p:sp>
    </p:spTree>
    <p:extLst>
      <p:ext uri="{BB962C8B-B14F-4D97-AF65-F5344CB8AC3E}">
        <p14:creationId xmlns:p14="http://schemas.microsoft.com/office/powerpoint/2010/main" val="28738293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min</a:t>
            </a:r>
          </a:p>
        </p:txBody>
      </p:sp>
      <p:sp>
        <p:nvSpPr>
          <p:cNvPr id="4" name="Slide Number Placeholder 3"/>
          <p:cNvSpPr>
            <a:spLocks noGrp="1"/>
          </p:cNvSpPr>
          <p:nvPr>
            <p:ph type="sldNum" sz="quarter" idx="5"/>
          </p:nvPr>
        </p:nvSpPr>
        <p:spPr/>
        <p:txBody>
          <a:bodyPr/>
          <a:lstStyle/>
          <a:p>
            <a:fld id="{BA807D70-F697-4B66-A325-9C2C7B093F21}" type="slidenum">
              <a:rPr lang="en-US" smtClean="0"/>
              <a:t>6</a:t>
            </a:fld>
            <a:endParaRPr lang="en-US"/>
          </a:p>
        </p:txBody>
      </p:sp>
    </p:spTree>
    <p:extLst>
      <p:ext uri="{BB962C8B-B14F-4D97-AF65-F5344CB8AC3E}">
        <p14:creationId xmlns:p14="http://schemas.microsoft.com/office/powerpoint/2010/main" val="6448739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 sec + 10 sec transition to JD</a:t>
            </a:r>
          </a:p>
        </p:txBody>
      </p:sp>
      <p:sp>
        <p:nvSpPr>
          <p:cNvPr id="4" name="Slide Number Placeholder 3"/>
          <p:cNvSpPr>
            <a:spLocks noGrp="1"/>
          </p:cNvSpPr>
          <p:nvPr>
            <p:ph type="sldNum" sz="quarter" idx="5"/>
          </p:nvPr>
        </p:nvSpPr>
        <p:spPr/>
        <p:txBody>
          <a:bodyPr/>
          <a:lstStyle/>
          <a:p>
            <a:fld id="{BA807D70-F697-4B66-A325-9C2C7B093F21}" type="slidenum">
              <a:rPr lang="en-US" smtClean="0"/>
              <a:t>7</a:t>
            </a:fld>
            <a:endParaRPr lang="en-US"/>
          </a:p>
        </p:txBody>
      </p:sp>
    </p:spTree>
    <p:extLst>
      <p:ext uri="{BB962C8B-B14F-4D97-AF65-F5344CB8AC3E}">
        <p14:creationId xmlns:p14="http://schemas.microsoft.com/office/powerpoint/2010/main" val="12968018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5E58A-CD4F-4550-BF7A-721B967870B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F21F887-C325-47DB-9FE5-1AD078190D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1D8DA62-A3E2-49CA-ACAD-3E83E4D46882}"/>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5" name="Footer Placeholder 4">
            <a:extLst>
              <a:ext uri="{FF2B5EF4-FFF2-40B4-BE49-F238E27FC236}">
                <a16:creationId xmlns:a16="http://schemas.microsoft.com/office/drawing/2014/main" id="{6F7295DB-E8E8-4E7E-8485-89261DEDD6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8D1AC9-6E22-4F44-851B-5B0989DEFE90}"/>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38971703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DCE62-C5B9-41B2-A8B7-5DEBA37FFDB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429C90-20A0-449A-A6C0-5BA4A6685B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9B59179-4489-4082-90B5-CF323427A288}"/>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5" name="Footer Placeholder 4">
            <a:extLst>
              <a:ext uri="{FF2B5EF4-FFF2-40B4-BE49-F238E27FC236}">
                <a16:creationId xmlns:a16="http://schemas.microsoft.com/office/drawing/2014/main" id="{0AFAFCE0-B332-47EE-A00F-ECEA130B28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EFE1CD-F7E6-42AF-BEF2-5675DA3C4D1C}"/>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28166543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97190A-B51A-42EB-AB8F-72CA488B033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F1BEB37-A9D1-4406-943B-3375744399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25A03DF-E50B-412D-AABC-0005A3A8C952}"/>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5" name="Footer Placeholder 4">
            <a:extLst>
              <a:ext uri="{FF2B5EF4-FFF2-40B4-BE49-F238E27FC236}">
                <a16:creationId xmlns:a16="http://schemas.microsoft.com/office/drawing/2014/main" id="{95B42883-02A1-4C01-8EC4-0859A840BD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539A53-EAE9-4774-B3B1-8F7252C5BB53}"/>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22002149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14B3A-DA92-4DE8-BC24-288AE56572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5F1966-68AA-4516-AE5C-E5228A6540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612D5C-79E2-4DF3-AD96-CC71FCDB10F1}"/>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5" name="Footer Placeholder 4">
            <a:extLst>
              <a:ext uri="{FF2B5EF4-FFF2-40B4-BE49-F238E27FC236}">
                <a16:creationId xmlns:a16="http://schemas.microsoft.com/office/drawing/2014/main" id="{12C6D12A-D7AA-40CF-A261-E0F03B190D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7CA366B-7581-4CC2-9B59-031D653BCD2A}"/>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14693698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80428-08C4-4979-98EE-94819DE1C9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66FEEE-EABE-48B5-AB0C-C33BC1B412C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E5FD20-8828-4F2A-B84B-3AEE29C603B6}"/>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5" name="Footer Placeholder 4">
            <a:extLst>
              <a:ext uri="{FF2B5EF4-FFF2-40B4-BE49-F238E27FC236}">
                <a16:creationId xmlns:a16="http://schemas.microsoft.com/office/drawing/2014/main" id="{FB7BD76A-F989-41F7-A24E-101E965BEE2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30586F-7E28-468B-8843-E731E5C93D2C}"/>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37722015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E66AE-0D2B-4A25-A871-62557CEB034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54D005-BA18-478E-A4BF-B58E8AE2F6F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7DA16DB-E2C7-4A49-8403-944F932DBB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3213797-2823-4EDA-950E-747BBBDAF1B7}"/>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6" name="Footer Placeholder 5">
            <a:extLst>
              <a:ext uri="{FF2B5EF4-FFF2-40B4-BE49-F238E27FC236}">
                <a16:creationId xmlns:a16="http://schemas.microsoft.com/office/drawing/2014/main" id="{6DCCD7AC-3B10-4077-88B1-B76EBF07BB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62C3BEA-AEE8-45A7-965B-D0A0ABC0E2A0}"/>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1571287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FAFF-C94C-4335-B55E-FEEB8CB11F9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BCF14C9-73D8-4520-B0C8-DBEABFAD048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996ACB-42BD-42DC-8CC7-580C10C837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3621E4B-BBB2-4CDE-86B8-A5C0D49263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AD40DE-84B3-4F6F-AF92-6DFFA8D1738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56A43C-AFCC-42D8-99F9-9F9D6197B648}"/>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8" name="Footer Placeholder 7">
            <a:extLst>
              <a:ext uri="{FF2B5EF4-FFF2-40B4-BE49-F238E27FC236}">
                <a16:creationId xmlns:a16="http://schemas.microsoft.com/office/drawing/2014/main" id="{E6AD5B4C-3348-4A0E-9A44-81B83CE6C0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4CCDC7B-B7E4-4A86-ADB2-0566B4C61DEA}"/>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5988418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63AC5-2834-4C12-BF6C-A02B52D93C6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768EA7-64F7-4487-B69C-8301D5CCB348}"/>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4" name="Footer Placeholder 3">
            <a:extLst>
              <a:ext uri="{FF2B5EF4-FFF2-40B4-BE49-F238E27FC236}">
                <a16:creationId xmlns:a16="http://schemas.microsoft.com/office/drawing/2014/main" id="{3B2535E6-2050-4B6C-A1D3-06B36C5153A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8F9A50-3D65-41C4-9ED0-44D7601BBD94}"/>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3437391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BFE428-2506-43CD-82AD-F5B615302F4E}"/>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3" name="Footer Placeholder 2">
            <a:extLst>
              <a:ext uri="{FF2B5EF4-FFF2-40B4-BE49-F238E27FC236}">
                <a16:creationId xmlns:a16="http://schemas.microsoft.com/office/drawing/2014/main" id="{C8C99C6B-B1CF-4486-AD29-7DDD205133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07BC036-B50C-4FE1-A089-30B6617B5266}"/>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40149807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BF7C8-B529-44C5-8860-2D2864BC6D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C72EB97-C1A8-4965-9B7F-B5A9AD4F9F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16C83AC-CBFC-4FED-B60B-CBB21253B3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7D0660-F3F1-4D51-8776-FC0DBDD3F426}"/>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6" name="Footer Placeholder 5">
            <a:extLst>
              <a:ext uri="{FF2B5EF4-FFF2-40B4-BE49-F238E27FC236}">
                <a16:creationId xmlns:a16="http://schemas.microsoft.com/office/drawing/2014/main" id="{2B2D6ED3-5838-4836-BF48-336489B5CC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D6CF21-0406-462A-B3FA-5A0BD67950A7}"/>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21662722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1FFA9A-4655-4D69-BDD1-63ABCEE8E8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C57F0B-8D13-4C29-9996-C8D9F9C7F9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AD6E08E-5658-4A0B-8296-2413CCE2B26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682DF7-F964-45DF-BF4A-88EB66E86499}"/>
              </a:ext>
            </a:extLst>
          </p:cNvPr>
          <p:cNvSpPr>
            <a:spLocks noGrp="1"/>
          </p:cNvSpPr>
          <p:nvPr>
            <p:ph type="dt" sz="half" idx="10"/>
          </p:nvPr>
        </p:nvSpPr>
        <p:spPr/>
        <p:txBody>
          <a:bodyPr/>
          <a:lstStyle/>
          <a:p>
            <a:fld id="{1F745FA3-F745-4E06-8BA5-D05617DDE6DA}" type="datetimeFigureOut">
              <a:rPr lang="en-US" smtClean="0"/>
              <a:t>12/9/2021</a:t>
            </a:fld>
            <a:endParaRPr lang="en-US"/>
          </a:p>
        </p:txBody>
      </p:sp>
      <p:sp>
        <p:nvSpPr>
          <p:cNvPr id="6" name="Footer Placeholder 5">
            <a:extLst>
              <a:ext uri="{FF2B5EF4-FFF2-40B4-BE49-F238E27FC236}">
                <a16:creationId xmlns:a16="http://schemas.microsoft.com/office/drawing/2014/main" id="{B23506BC-CBD6-4C27-98D8-B4CFC083AB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37D3FF-7D5B-4EEA-8879-67894F9221E2}"/>
              </a:ext>
            </a:extLst>
          </p:cNvPr>
          <p:cNvSpPr>
            <a:spLocks noGrp="1"/>
          </p:cNvSpPr>
          <p:nvPr>
            <p:ph type="sldNum" sz="quarter" idx="12"/>
          </p:nvPr>
        </p:nvSpPr>
        <p:spPr/>
        <p:txBody>
          <a:bodyPr/>
          <a:lstStyle/>
          <a:p>
            <a:fld id="{3A0FE2A6-2469-4C2D-8E69-3DEB54B1BC2C}" type="slidenum">
              <a:rPr lang="en-US" smtClean="0"/>
              <a:t>‹#›</a:t>
            </a:fld>
            <a:endParaRPr lang="en-US"/>
          </a:p>
        </p:txBody>
      </p:sp>
    </p:spTree>
    <p:extLst>
      <p:ext uri="{BB962C8B-B14F-4D97-AF65-F5344CB8AC3E}">
        <p14:creationId xmlns:p14="http://schemas.microsoft.com/office/powerpoint/2010/main" val="38691844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3D9A904-F2AE-4023-A556-1E9E1828077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0658471-6F9D-4382-9EB5-C0B3E712A1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7B408-5BF8-4DAC-93D1-3C3EC40798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F745FA3-F745-4E06-8BA5-D05617DDE6DA}" type="datetimeFigureOut">
              <a:rPr lang="en-US" smtClean="0"/>
              <a:t>12/9/2021</a:t>
            </a:fld>
            <a:endParaRPr lang="en-US"/>
          </a:p>
        </p:txBody>
      </p:sp>
      <p:sp>
        <p:nvSpPr>
          <p:cNvPr id="5" name="Footer Placeholder 4">
            <a:extLst>
              <a:ext uri="{FF2B5EF4-FFF2-40B4-BE49-F238E27FC236}">
                <a16:creationId xmlns:a16="http://schemas.microsoft.com/office/drawing/2014/main" id="{AB0039CE-1F0C-43AF-96B3-3C4F08A94C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3BE4B76-4AFF-480B-93DC-FA0612E431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0FE2A6-2469-4C2D-8E69-3DEB54B1BC2C}" type="slidenum">
              <a:rPr lang="en-US" smtClean="0"/>
              <a:t>‹#›</a:t>
            </a:fld>
            <a:endParaRPr lang="en-US"/>
          </a:p>
        </p:txBody>
      </p:sp>
    </p:spTree>
    <p:extLst>
      <p:ext uri="{BB962C8B-B14F-4D97-AF65-F5344CB8AC3E}">
        <p14:creationId xmlns:p14="http://schemas.microsoft.com/office/powerpoint/2010/main" val="3501925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D4D7F234-C61C-40AB-8549-85621B7211B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7E6DD40-E150-4F31-9344-BF1B5375DB6B}"/>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br>
              <a:rPr lang="en-US" sz="5200" dirty="0">
                <a:solidFill>
                  <a:srgbClr val="FFFFFF"/>
                </a:solidFill>
              </a:rPr>
            </a:br>
            <a:r>
              <a:rPr lang="en-US" sz="5200" dirty="0">
                <a:solidFill>
                  <a:srgbClr val="FFFFFF"/>
                </a:solidFill>
              </a:rPr>
              <a:t>Mock Presentation Part 1 </a:t>
            </a:r>
          </a:p>
        </p:txBody>
      </p:sp>
      <p:sp>
        <p:nvSpPr>
          <p:cNvPr id="3" name="Subtitle 2">
            <a:extLst>
              <a:ext uri="{FF2B5EF4-FFF2-40B4-BE49-F238E27FC236}">
                <a16:creationId xmlns:a16="http://schemas.microsoft.com/office/drawing/2014/main" id="{0939B915-5470-4F46-B69B-DEDCB7101504}"/>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Moris</a:t>
            </a:r>
          </a:p>
          <a:p>
            <a:endParaRPr lang="en-US">
              <a:solidFill>
                <a:srgbClr val="FFFFFF"/>
              </a:solidFill>
            </a:endParaRPr>
          </a:p>
        </p:txBody>
      </p:sp>
    </p:spTree>
    <p:extLst>
      <p:ext uri="{BB962C8B-B14F-4D97-AF65-F5344CB8AC3E}">
        <p14:creationId xmlns:p14="http://schemas.microsoft.com/office/powerpoint/2010/main" val="2886913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1">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23" name="Straight Connector 22">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9" name="Oval 28">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32">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6" name="Rectangle 35">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8" name="Group 37">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9" name="Straight Connector 38">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4" name="Rectangle 43">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6" name="Group 45">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47" name="Straight Connector 46">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0C062857-344C-47B7-88FC-BB1EE0B90703}"/>
              </a:ext>
            </a:extLst>
          </p:cNvPr>
          <p:cNvSpPr>
            <a:spLocks noGrp="1"/>
          </p:cNvSpPr>
          <p:nvPr>
            <p:ph type="title"/>
          </p:nvPr>
        </p:nvSpPr>
        <p:spPr>
          <a:xfrm>
            <a:off x="630936" y="495992"/>
            <a:ext cx="4195140" cy="5638831"/>
          </a:xfrm>
          <a:noFill/>
        </p:spPr>
        <p:txBody>
          <a:bodyPr anchor="ctr">
            <a:normAutofit/>
          </a:bodyPr>
          <a:lstStyle/>
          <a:p>
            <a:r>
              <a:rPr lang="en-US" sz="4800"/>
              <a:t>Intro</a:t>
            </a:r>
          </a:p>
        </p:txBody>
      </p:sp>
      <p:graphicFrame>
        <p:nvGraphicFramePr>
          <p:cNvPr id="14" name="Content Placeholder 2">
            <a:extLst>
              <a:ext uri="{FF2B5EF4-FFF2-40B4-BE49-F238E27FC236}">
                <a16:creationId xmlns:a16="http://schemas.microsoft.com/office/drawing/2014/main" id="{453A47F7-472E-4023-BEF5-5970B00482EE}"/>
              </a:ext>
            </a:extLst>
          </p:cNvPr>
          <p:cNvGraphicFramePr>
            <a:graphicFrameLocks noGrp="1"/>
          </p:cNvGraphicFramePr>
          <p:nvPr>
            <p:ph idx="1"/>
            <p:extLst>
              <p:ext uri="{D42A27DB-BD31-4B8C-83A1-F6EECF244321}">
                <p14:modId xmlns:p14="http://schemas.microsoft.com/office/powerpoint/2010/main" val="3137402519"/>
              </p:ext>
            </p:extLst>
          </p:nvPr>
        </p:nvGraphicFramePr>
        <p:xfrm>
          <a:off x="4915947" y="900915"/>
          <a:ext cx="6253722" cy="50561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15445760"/>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Text&#10;&#10;Description automatically generated">
            <a:extLst>
              <a:ext uri="{FF2B5EF4-FFF2-40B4-BE49-F238E27FC236}">
                <a16:creationId xmlns:a16="http://schemas.microsoft.com/office/drawing/2014/main" id="{1F35AF54-C0FB-4AA0-90A8-D849452DD43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Tree>
    <p:extLst>
      <p:ext uri="{BB962C8B-B14F-4D97-AF65-F5344CB8AC3E}">
        <p14:creationId xmlns:p14="http://schemas.microsoft.com/office/powerpoint/2010/main" val="393201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66B332A4-D438-4773-A77F-5ED49A448D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3768" y="0"/>
            <a:ext cx="8284464" cy="6858000"/>
          </a:xfrm>
          <a:custGeom>
            <a:avLst/>
            <a:gdLst>
              <a:gd name="connsiteX0" fmla="*/ 1818109 w 8284464"/>
              <a:gd name="connsiteY0" fmla="*/ 0 h 6858000"/>
              <a:gd name="connsiteX1" fmla="*/ 6466355 w 8284464"/>
              <a:gd name="connsiteY1" fmla="*/ 0 h 6858000"/>
              <a:gd name="connsiteX2" fmla="*/ 6620596 w 8284464"/>
              <a:gd name="connsiteY2" fmla="*/ 109683 h 6858000"/>
              <a:gd name="connsiteX3" fmla="*/ 8284464 w 8284464"/>
              <a:gd name="connsiteY3" fmla="*/ 3429000 h 6858000"/>
              <a:gd name="connsiteX4" fmla="*/ 6620596 w 8284464"/>
              <a:gd name="connsiteY4" fmla="*/ 6748318 h 6858000"/>
              <a:gd name="connsiteX5" fmla="*/ 6466355 w 8284464"/>
              <a:gd name="connsiteY5" fmla="*/ 6858000 h 6858000"/>
              <a:gd name="connsiteX6" fmla="*/ 1818109 w 8284464"/>
              <a:gd name="connsiteY6" fmla="*/ 6858000 h 6858000"/>
              <a:gd name="connsiteX7" fmla="*/ 1663869 w 8284464"/>
              <a:gd name="connsiteY7" fmla="*/ 6748318 h 6858000"/>
              <a:gd name="connsiteX8" fmla="*/ 0 w 8284464"/>
              <a:gd name="connsiteY8" fmla="*/ 3429000 h 6858000"/>
              <a:gd name="connsiteX9" fmla="*/ 1663869 w 8284464"/>
              <a:gd name="connsiteY9" fmla="*/ 10968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4464" h="6858000">
                <a:moveTo>
                  <a:pt x="1818109" y="0"/>
                </a:moveTo>
                <a:lnTo>
                  <a:pt x="6466355" y="0"/>
                </a:lnTo>
                <a:lnTo>
                  <a:pt x="6620596" y="109683"/>
                </a:lnTo>
                <a:cubicBezTo>
                  <a:pt x="7630666" y="865069"/>
                  <a:pt x="8284464" y="2070683"/>
                  <a:pt x="8284464" y="3429000"/>
                </a:cubicBezTo>
                <a:cubicBezTo>
                  <a:pt x="8284464" y="4787317"/>
                  <a:pt x="7630666" y="5992931"/>
                  <a:pt x="6620596" y="6748318"/>
                </a:cubicBezTo>
                <a:lnTo>
                  <a:pt x="6466355" y="6858000"/>
                </a:lnTo>
                <a:lnTo>
                  <a:pt x="1818109" y="6858000"/>
                </a:lnTo>
                <a:lnTo>
                  <a:pt x="1663869" y="6748318"/>
                </a:lnTo>
                <a:cubicBezTo>
                  <a:pt x="653798" y="5992931"/>
                  <a:pt x="0" y="4787317"/>
                  <a:pt x="0" y="3429000"/>
                </a:cubicBezTo>
                <a:cubicBezTo>
                  <a:pt x="0" y="2070683"/>
                  <a:pt x="653798" y="865069"/>
                  <a:pt x="1663869" y="10968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DF9AD32D-FF05-44F4-BD4D-9CEE89B71E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118360" y="0"/>
            <a:ext cx="7955280" cy="6858000"/>
          </a:xfrm>
          <a:custGeom>
            <a:avLst/>
            <a:gdLst>
              <a:gd name="connsiteX0" fmla="*/ 1962423 w 7955280"/>
              <a:gd name="connsiteY0" fmla="*/ 0 h 6858000"/>
              <a:gd name="connsiteX1" fmla="*/ 5992858 w 7955280"/>
              <a:gd name="connsiteY1" fmla="*/ 0 h 6858000"/>
              <a:gd name="connsiteX2" fmla="*/ 6040191 w 7955280"/>
              <a:gd name="connsiteY2" fmla="*/ 27216 h 6858000"/>
              <a:gd name="connsiteX3" fmla="*/ 7955280 w 7955280"/>
              <a:gd name="connsiteY3" fmla="*/ 3429000 h 6858000"/>
              <a:gd name="connsiteX4" fmla="*/ 6040191 w 7955280"/>
              <a:gd name="connsiteY4" fmla="*/ 6830784 h 6858000"/>
              <a:gd name="connsiteX5" fmla="*/ 5992858 w 7955280"/>
              <a:gd name="connsiteY5" fmla="*/ 6858000 h 6858000"/>
              <a:gd name="connsiteX6" fmla="*/ 1962423 w 7955280"/>
              <a:gd name="connsiteY6" fmla="*/ 6858000 h 6858000"/>
              <a:gd name="connsiteX7" fmla="*/ 1915089 w 7955280"/>
              <a:gd name="connsiteY7" fmla="*/ 6830784 h 6858000"/>
              <a:gd name="connsiteX8" fmla="*/ 0 w 7955280"/>
              <a:gd name="connsiteY8" fmla="*/ 3429000 h 6858000"/>
              <a:gd name="connsiteX9" fmla="*/ 1915089 w 7955280"/>
              <a:gd name="connsiteY9" fmla="*/ 2721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955280" h="6858000">
                <a:moveTo>
                  <a:pt x="1962423" y="0"/>
                </a:moveTo>
                <a:lnTo>
                  <a:pt x="5992858" y="0"/>
                </a:lnTo>
                <a:lnTo>
                  <a:pt x="6040191" y="27216"/>
                </a:lnTo>
                <a:cubicBezTo>
                  <a:pt x="7188332" y="724844"/>
                  <a:pt x="7955280" y="1987357"/>
                  <a:pt x="7955280" y="3429000"/>
                </a:cubicBezTo>
                <a:cubicBezTo>
                  <a:pt x="7955280" y="4870644"/>
                  <a:pt x="7188332" y="6133157"/>
                  <a:pt x="6040191" y="6830784"/>
                </a:cubicBezTo>
                <a:lnTo>
                  <a:pt x="5992858" y="6858000"/>
                </a:lnTo>
                <a:lnTo>
                  <a:pt x="1962423" y="6858000"/>
                </a:lnTo>
                <a:lnTo>
                  <a:pt x="1915089" y="6830784"/>
                </a:lnTo>
                <a:cubicBezTo>
                  <a:pt x="766948" y="6133157"/>
                  <a:pt x="0" y="4870644"/>
                  <a:pt x="0" y="3429000"/>
                </a:cubicBezTo>
                <a:cubicBezTo>
                  <a:pt x="0" y="1987357"/>
                  <a:pt x="766948" y="724844"/>
                  <a:pt x="1915089" y="27216"/>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DF7DA3C-9026-49CE-B747-34EF0DE1CDC5}"/>
              </a:ext>
            </a:extLst>
          </p:cNvPr>
          <p:cNvSpPr>
            <a:spLocks noGrp="1"/>
          </p:cNvSpPr>
          <p:nvPr>
            <p:ph type="title"/>
          </p:nvPr>
        </p:nvSpPr>
        <p:spPr>
          <a:xfrm>
            <a:off x="2555631" y="1441938"/>
            <a:ext cx="7080738" cy="3974124"/>
          </a:xfrm>
        </p:spPr>
        <p:txBody>
          <a:bodyPr vert="horz" lIns="91440" tIns="45720" rIns="91440" bIns="45720" rtlCol="0" anchor="ctr">
            <a:normAutofit/>
          </a:bodyPr>
          <a:lstStyle/>
          <a:p>
            <a:pPr algn="ctr"/>
            <a:r>
              <a:rPr lang="en-US" sz="5400" dirty="0">
                <a:solidFill>
                  <a:schemeClr val="bg1">
                    <a:lumMod val="95000"/>
                    <a:lumOff val="5000"/>
                  </a:schemeClr>
                </a:solidFill>
              </a:rPr>
              <a:t> Mentioning alternatives , account creation and git real-quick + disclaimer</a:t>
            </a:r>
          </a:p>
        </p:txBody>
      </p:sp>
    </p:spTree>
    <p:extLst>
      <p:ext uri="{BB962C8B-B14F-4D97-AF65-F5344CB8AC3E}">
        <p14:creationId xmlns:p14="http://schemas.microsoft.com/office/powerpoint/2010/main" val="244520503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5" name="Group 24">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26" name="Straight Connector 25">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31" name="Group 30">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32" name="Oval 31">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35">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2" name="Straight Connector 41">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47" name="Rectangle 46">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9" name="Group 48">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0" name="Straight Connector 49">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32CAF747-3F0C-4F7F-BBA6-00A2E84DC2E2}"/>
              </a:ext>
            </a:extLst>
          </p:cNvPr>
          <p:cNvSpPr>
            <a:spLocks noGrp="1"/>
          </p:cNvSpPr>
          <p:nvPr>
            <p:ph type="title"/>
          </p:nvPr>
        </p:nvSpPr>
        <p:spPr>
          <a:xfrm>
            <a:off x="630936" y="495992"/>
            <a:ext cx="4195140" cy="5638831"/>
          </a:xfrm>
          <a:noFill/>
        </p:spPr>
        <p:txBody>
          <a:bodyPr anchor="ctr">
            <a:normAutofit/>
          </a:bodyPr>
          <a:lstStyle/>
          <a:p>
            <a:r>
              <a:rPr lang="en-US" sz="4800"/>
              <a:t>Disclaimer </a:t>
            </a:r>
          </a:p>
        </p:txBody>
      </p:sp>
      <p:graphicFrame>
        <p:nvGraphicFramePr>
          <p:cNvPr id="17" name="Content Placeholder 2">
            <a:extLst>
              <a:ext uri="{FF2B5EF4-FFF2-40B4-BE49-F238E27FC236}">
                <a16:creationId xmlns:a16="http://schemas.microsoft.com/office/drawing/2014/main" id="{079F4073-667D-4989-AC29-8D4E4A465966}"/>
              </a:ext>
            </a:extLst>
          </p:cNvPr>
          <p:cNvGraphicFramePr>
            <a:graphicFrameLocks noGrp="1"/>
          </p:cNvGraphicFramePr>
          <p:nvPr>
            <p:ph idx="1"/>
            <p:extLst>
              <p:ext uri="{D42A27DB-BD31-4B8C-83A1-F6EECF244321}">
                <p14:modId xmlns:p14="http://schemas.microsoft.com/office/powerpoint/2010/main" val="473594625"/>
              </p:ext>
            </p:extLst>
          </p:nvPr>
        </p:nvGraphicFramePr>
        <p:xfrm>
          <a:off x="4915947" y="866585"/>
          <a:ext cx="6253722" cy="505617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15567604"/>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4EC7FB-9C16-410D-A3CC-30B2D1E7E7A5}"/>
              </a:ext>
            </a:extLst>
          </p:cNvPr>
          <p:cNvSpPr>
            <a:spLocks noGrp="1"/>
          </p:cNvSpPr>
          <p:nvPr>
            <p:ph type="title"/>
          </p:nvPr>
        </p:nvSpPr>
        <p:spPr>
          <a:xfrm>
            <a:off x="676232" y="5200879"/>
            <a:ext cx="8082447" cy="802111"/>
          </a:xfrm>
        </p:spPr>
        <p:txBody>
          <a:bodyPr vert="horz" lIns="91440" tIns="45720" rIns="91440" bIns="45720" rtlCol="0" anchor="ctr">
            <a:normAutofit/>
          </a:bodyPr>
          <a:lstStyle/>
          <a:p>
            <a:pPr algn="r"/>
            <a:r>
              <a:rPr lang="en-US" kern="1200">
                <a:solidFill>
                  <a:schemeClr val="tx1"/>
                </a:solidFill>
                <a:latin typeface="+mj-lt"/>
                <a:ea typeface="+mj-ea"/>
                <a:cs typeface="+mj-cs"/>
              </a:rPr>
              <a:t>Creating a repository </a:t>
            </a:r>
          </a:p>
        </p:txBody>
      </p:sp>
      <p:sp>
        <p:nvSpPr>
          <p:cNvPr id="135" name="Rectangle 134">
            <a:extLst>
              <a:ext uri="{FF2B5EF4-FFF2-40B4-BE49-F238E27FC236}">
                <a16:creationId xmlns:a16="http://schemas.microsoft.com/office/drawing/2014/main" id="{26882C51-76F9-4F99-997D-31FA6242A8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126" y="629042"/>
            <a:ext cx="1217216" cy="85953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Right Triangle 136">
            <a:extLst>
              <a:ext uri="{FF2B5EF4-FFF2-40B4-BE49-F238E27FC236}">
                <a16:creationId xmlns:a16="http://schemas.microsoft.com/office/drawing/2014/main" id="{61FFFC16-86E2-4B9A-BC6D-213DC26547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43683" y="635538"/>
            <a:ext cx="680408" cy="849747"/>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9" name="Freeform: Shape 138">
            <a:extLst>
              <a:ext uri="{FF2B5EF4-FFF2-40B4-BE49-F238E27FC236}">
                <a16:creationId xmlns:a16="http://schemas.microsoft.com/office/drawing/2014/main" id="{DD3524E0-C87C-4F38-9FC7-E969C15A79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14143" y="991883"/>
            <a:ext cx="1371600" cy="2356777"/>
          </a:xfrm>
          <a:custGeom>
            <a:avLst/>
            <a:gdLst>
              <a:gd name="connsiteX0" fmla="*/ 0 w 1371600"/>
              <a:gd name="connsiteY0" fmla="*/ 0 h 2356777"/>
              <a:gd name="connsiteX1" fmla="*/ 0 w 1371600"/>
              <a:gd name="connsiteY1" fmla="*/ 1216152 h 2356777"/>
              <a:gd name="connsiteX2" fmla="*/ 4495 w 1371600"/>
              <a:gd name="connsiteY2" fmla="*/ 1216152 h 2356777"/>
              <a:gd name="connsiteX3" fmla="*/ 4495 w 1371600"/>
              <a:gd name="connsiteY3" fmla="*/ 2356777 h 2356777"/>
              <a:gd name="connsiteX4" fmla="*/ 1367105 w 1371600"/>
              <a:gd name="connsiteY4" fmla="*/ 2356777 h 2356777"/>
              <a:gd name="connsiteX5" fmla="*/ 1367105 w 1371600"/>
              <a:gd name="connsiteY5" fmla="*/ 1216152 h 2356777"/>
              <a:gd name="connsiteX6" fmla="*/ 1371600 w 1371600"/>
              <a:gd name="connsiteY6" fmla="*/ 1216152 h 2356777"/>
              <a:gd name="connsiteX7" fmla="*/ 1367105 w 1371600"/>
              <a:gd name="connsiteY7" fmla="*/ 1212166 h 2356777"/>
              <a:gd name="connsiteX8" fmla="*/ 1367105 w 1371600"/>
              <a:gd name="connsiteY8" fmla="*/ 1210176 h 2356777"/>
              <a:gd name="connsiteX9" fmla="*/ 1364860 w 1371600"/>
              <a:gd name="connsiteY9" fmla="*/ 1210176 h 235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71600" h="2356777">
                <a:moveTo>
                  <a:pt x="0" y="0"/>
                </a:moveTo>
                <a:lnTo>
                  <a:pt x="0" y="1216152"/>
                </a:lnTo>
                <a:lnTo>
                  <a:pt x="4495" y="1216152"/>
                </a:lnTo>
                <a:lnTo>
                  <a:pt x="4495" y="2356777"/>
                </a:lnTo>
                <a:lnTo>
                  <a:pt x="1367105" y="2356777"/>
                </a:lnTo>
                <a:lnTo>
                  <a:pt x="1367105" y="1216152"/>
                </a:lnTo>
                <a:lnTo>
                  <a:pt x="1371600" y="1216152"/>
                </a:lnTo>
                <a:lnTo>
                  <a:pt x="1367105" y="1212166"/>
                </a:lnTo>
                <a:lnTo>
                  <a:pt x="1367105" y="1210176"/>
                </a:lnTo>
                <a:lnTo>
                  <a:pt x="1364860" y="1210176"/>
                </a:lnTo>
                <a:close/>
              </a:path>
            </a:pathLst>
          </a:cu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1" name="Right Triangle 140">
            <a:extLst>
              <a:ext uri="{FF2B5EF4-FFF2-40B4-BE49-F238E27FC236}">
                <a16:creationId xmlns:a16="http://schemas.microsoft.com/office/drawing/2014/main" id="{F1ED1DF4-DDDE-4464-8ABC-ED1F633CCE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55916" y="1477941"/>
            <a:ext cx="1092260" cy="1371600"/>
          </a:xfrm>
          <a:prstGeom prst="rtTriangl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3" name="Rectangle 142">
            <a:extLst>
              <a:ext uri="{FF2B5EF4-FFF2-40B4-BE49-F238E27FC236}">
                <a16:creationId xmlns:a16="http://schemas.microsoft.com/office/drawing/2014/main" id="{E7E01BF7-4F45-4B6D-82BF-5A5DB30A6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5541" y="2856071"/>
            <a:ext cx="2340073" cy="191109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ight Triangle 144">
            <a:extLst>
              <a:ext uri="{FF2B5EF4-FFF2-40B4-BE49-F238E27FC236}">
                <a16:creationId xmlns:a16="http://schemas.microsoft.com/office/drawing/2014/main" id="{F2FC5C7B-261A-4268-BA85-C29488A8BE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810520" y="2798992"/>
            <a:ext cx="1911096" cy="1980472"/>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7" name="Rectangle 146">
            <a:extLst>
              <a:ext uri="{FF2B5EF4-FFF2-40B4-BE49-F238E27FC236}">
                <a16:creationId xmlns:a16="http://schemas.microsoft.com/office/drawing/2014/main" id="{5CB4E315-91F2-4710-B866-B119037ED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85769" y="673132"/>
            <a:ext cx="1980472" cy="2164649"/>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Drop-down with option to create a new repository">
            <a:extLst>
              <a:ext uri="{FF2B5EF4-FFF2-40B4-BE49-F238E27FC236}">
                <a16:creationId xmlns:a16="http://schemas.microsoft.com/office/drawing/2014/main" id="{9FBA3A73-EC52-4822-AE34-ACEFFAA0799E}"/>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00758" y="3014330"/>
            <a:ext cx="1685012" cy="1763996"/>
          </a:xfrm>
          <a:prstGeom prst="rect">
            <a:avLst/>
          </a:prstGeom>
          <a:noFill/>
          <a:extLst>
            <a:ext uri="{909E8E84-426E-40DD-AFC4-6F175D3DCCD1}">
              <a14:hiddenFill xmlns:a14="http://schemas.microsoft.com/office/drawing/2010/main">
                <a:solidFill>
                  <a:srgbClr val="FFFFFF"/>
                </a:solidFill>
              </a14:hiddenFill>
            </a:ext>
          </a:extLst>
        </p:spPr>
      </p:pic>
      <p:sp>
        <p:nvSpPr>
          <p:cNvPr id="149" name="Right Triangle 148">
            <a:extLst>
              <a:ext uri="{FF2B5EF4-FFF2-40B4-BE49-F238E27FC236}">
                <a16:creationId xmlns:a16="http://schemas.microsoft.com/office/drawing/2014/main" id="{569BABC0-B0CC-4E7B-838A-F6E644779E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V="1">
            <a:off x="8642224" y="795153"/>
            <a:ext cx="1399032" cy="115062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1" name="Rectangle 150">
            <a:extLst>
              <a:ext uri="{FF2B5EF4-FFF2-40B4-BE49-F238E27FC236}">
                <a16:creationId xmlns:a16="http://schemas.microsoft.com/office/drawing/2014/main" id="{DCBE1B01-A27C-45C2-ADA4-AA13C3AC1F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1516" y="2850674"/>
            <a:ext cx="2716145" cy="190195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Right Triangle 152">
            <a:extLst>
              <a:ext uri="{FF2B5EF4-FFF2-40B4-BE49-F238E27FC236}">
                <a16:creationId xmlns:a16="http://schemas.microsoft.com/office/drawing/2014/main" id="{BE7E1DAA-43FB-4446-A354-9283DE668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564669" y="3250084"/>
            <a:ext cx="1911096" cy="1100751"/>
          </a:xfrm>
          <a:prstGeom prst="rtTriangle">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5" name="Rectangle 154">
            <a:extLst>
              <a:ext uri="{FF2B5EF4-FFF2-40B4-BE49-F238E27FC236}">
                <a16:creationId xmlns:a16="http://schemas.microsoft.com/office/drawing/2014/main" id="{F6FE5468-759E-4E83-828A-5587C7F588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32111" y="1485831"/>
            <a:ext cx="2537199" cy="1371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D5B580AA-EEEE-4019-ADA4-D33766F1A93A}"/>
              </a:ext>
            </a:extLst>
          </p:cNvPr>
          <p:cNvPicPr>
            <a:picLocks noChangeAspect="1"/>
          </p:cNvPicPr>
          <p:nvPr/>
        </p:nvPicPr>
        <p:blipFill>
          <a:blip r:embed="rId4"/>
          <a:stretch>
            <a:fillRect/>
          </a:stretch>
        </p:blipFill>
        <p:spPr>
          <a:xfrm>
            <a:off x="5837885" y="1286963"/>
            <a:ext cx="4257843" cy="597954"/>
          </a:xfrm>
          <a:prstGeom prst="rect">
            <a:avLst/>
          </a:prstGeom>
        </p:spPr>
      </p:pic>
      <p:pic>
        <p:nvPicPr>
          <p:cNvPr id="7" name="Picture 6">
            <a:extLst>
              <a:ext uri="{FF2B5EF4-FFF2-40B4-BE49-F238E27FC236}">
                <a16:creationId xmlns:a16="http://schemas.microsoft.com/office/drawing/2014/main" id="{41C6D764-3C28-4A7B-840F-79082BE8EDE8}"/>
              </a:ext>
            </a:extLst>
          </p:cNvPr>
          <p:cNvPicPr>
            <a:picLocks noChangeAspect="1"/>
          </p:cNvPicPr>
          <p:nvPr/>
        </p:nvPicPr>
        <p:blipFill>
          <a:blip r:embed="rId5"/>
          <a:stretch>
            <a:fillRect/>
          </a:stretch>
        </p:blipFill>
        <p:spPr>
          <a:xfrm>
            <a:off x="2026563" y="1703610"/>
            <a:ext cx="3773788" cy="849747"/>
          </a:xfrm>
          <a:prstGeom prst="rect">
            <a:avLst/>
          </a:prstGeom>
        </p:spPr>
      </p:pic>
      <p:sp>
        <p:nvSpPr>
          <p:cNvPr id="157" name="Rectangle 156">
            <a:extLst>
              <a:ext uri="{FF2B5EF4-FFF2-40B4-BE49-F238E27FC236}">
                <a16:creationId xmlns:a16="http://schemas.microsoft.com/office/drawing/2014/main" id="{99FE99BC-5F7D-47C3-AA1E-16D7DBDBD1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6605" y="2069831"/>
            <a:ext cx="2789854" cy="2636882"/>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FF77695-0E23-4E5B-B279-03D9D177FAD1}"/>
              </a:ext>
            </a:extLst>
          </p:cNvPr>
          <p:cNvPicPr>
            <a:picLocks noChangeAspect="1"/>
          </p:cNvPicPr>
          <p:nvPr/>
        </p:nvPicPr>
        <p:blipFill>
          <a:blip r:embed="rId6"/>
          <a:stretch>
            <a:fillRect/>
          </a:stretch>
        </p:blipFill>
        <p:spPr>
          <a:xfrm>
            <a:off x="4194827" y="3387417"/>
            <a:ext cx="2456770" cy="755457"/>
          </a:xfrm>
          <a:prstGeom prst="rect">
            <a:avLst/>
          </a:prstGeom>
        </p:spPr>
      </p:pic>
      <p:sp>
        <p:nvSpPr>
          <p:cNvPr id="159" name="Right Triangle 158">
            <a:extLst>
              <a:ext uri="{FF2B5EF4-FFF2-40B4-BE49-F238E27FC236}">
                <a16:creationId xmlns:a16="http://schemas.microsoft.com/office/drawing/2014/main" id="{27400BAF-FCE6-4296-8A0E-9B595ADC09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432800" y="4724529"/>
            <a:ext cx="325600" cy="406635"/>
          </a:xfrm>
          <a:prstGeom prst="rtTriangle">
            <a:avLst/>
          </a:prstGeom>
          <a:solidFill>
            <a:srgbClr val="509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1" name="Picture 50">
            <a:extLst>
              <a:ext uri="{FF2B5EF4-FFF2-40B4-BE49-F238E27FC236}">
                <a16:creationId xmlns:a16="http://schemas.microsoft.com/office/drawing/2014/main" id="{3CE11A71-D231-4A26-8F79-72398FEBA798}"/>
              </a:ext>
            </a:extLst>
          </p:cNvPr>
          <p:cNvPicPr>
            <a:picLocks noChangeAspect="1"/>
          </p:cNvPicPr>
          <p:nvPr/>
        </p:nvPicPr>
        <p:blipFill>
          <a:blip r:embed="rId7"/>
          <a:stretch>
            <a:fillRect/>
          </a:stretch>
        </p:blipFill>
        <p:spPr>
          <a:xfrm>
            <a:off x="8685999" y="2964630"/>
            <a:ext cx="2931065" cy="745186"/>
          </a:xfrm>
          <a:prstGeom prst="rect">
            <a:avLst/>
          </a:prstGeom>
        </p:spPr>
      </p:pic>
      <p:pic>
        <p:nvPicPr>
          <p:cNvPr id="52" name="Picture 51">
            <a:extLst>
              <a:ext uri="{FF2B5EF4-FFF2-40B4-BE49-F238E27FC236}">
                <a16:creationId xmlns:a16="http://schemas.microsoft.com/office/drawing/2014/main" id="{CE766F1A-407A-46CB-AAB9-A5C992B3DFB9}"/>
              </a:ext>
            </a:extLst>
          </p:cNvPr>
          <p:cNvPicPr>
            <a:picLocks noChangeAspect="1"/>
          </p:cNvPicPr>
          <p:nvPr/>
        </p:nvPicPr>
        <p:blipFill>
          <a:blip r:embed="rId8"/>
          <a:stretch>
            <a:fillRect/>
          </a:stretch>
        </p:blipFill>
        <p:spPr>
          <a:xfrm>
            <a:off x="134439" y="625884"/>
            <a:ext cx="2968454" cy="849747"/>
          </a:xfrm>
          <a:prstGeom prst="rect">
            <a:avLst/>
          </a:prstGeom>
        </p:spPr>
      </p:pic>
    </p:spTree>
    <p:extLst>
      <p:ext uri="{BB962C8B-B14F-4D97-AF65-F5344CB8AC3E}">
        <p14:creationId xmlns:p14="http://schemas.microsoft.com/office/powerpoint/2010/main" val="832508394"/>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695524A-7432-4BBE-90D9-24E726805AEC}"/>
              </a:ext>
            </a:extLst>
          </p:cNvPr>
          <p:cNvPicPr>
            <a:picLocks noChangeAspect="1"/>
          </p:cNvPicPr>
          <p:nvPr/>
        </p:nvPicPr>
        <p:blipFill rotWithShape="1">
          <a:blip r:embed="rId3"/>
          <a:srcRect t="9978" r="-1" b="-1"/>
          <a:stretch/>
        </p:blipFill>
        <p:spPr>
          <a:xfrm>
            <a:off x="20" y="10"/>
            <a:ext cx="12188932" cy="6857990"/>
          </a:xfrm>
          <a:prstGeom prst="rect">
            <a:avLst/>
          </a:prstGeom>
        </p:spPr>
      </p:pic>
      <p:sp>
        <p:nvSpPr>
          <p:cNvPr id="18" name="Freeform: Shape 9">
            <a:extLst>
              <a:ext uri="{FF2B5EF4-FFF2-40B4-BE49-F238E27FC236}">
                <a16:creationId xmlns:a16="http://schemas.microsoft.com/office/drawing/2014/main" id="{5E8D2E83-FB3A-40E7-A9E5-7AB389D612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bg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C1AB3500-BC17-4B9E-A94B-E7A67E762173}"/>
              </a:ext>
            </a:extLst>
          </p:cNvPr>
          <p:cNvSpPr>
            <a:spLocks noGrp="1"/>
          </p:cNvSpPr>
          <p:nvPr>
            <p:ph type="title"/>
          </p:nvPr>
        </p:nvSpPr>
        <p:spPr>
          <a:xfrm>
            <a:off x="618062" y="4185749"/>
            <a:ext cx="9265771" cy="622836"/>
          </a:xfrm>
        </p:spPr>
        <p:txBody>
          <a:bodyPr>
            <a:normAutofit/>
          </a:bodyPr>
          <a:lstStyle/>
          <a:p>
            <a:endParaRPr lang="en-US" sz="3600"/>
          </a:p>
        </p:txBody>
      </p:sp>
      <p:sp>
        <p:nvSpPr>
          <p:cNvPr id="3" name="Content Placeholder 2">
            <a:extLst>
              <a:ext uri="{FF2B5EF4-FFF2-40B4-BE49-F238E27FC236}">
                <a16:creationId xmlns:a16="http://schemas.microsoft.com/office/drawing/2014/main" id="{4CA72855-F38B-46A2-9295-954605F38893}"/>
              </a:ext>
            </a:extLst>
          </p:cNvPr>
          <p:cNvSpPr>
            <a:spLocks noGrp="1"/>
          </p:cNvSpPr>
          <p:nvPr>
            <p:ph idx="1"/>
          </p:nvPr>
        </p:nvSpPr>
        <p:spPr>
          <a:xfrm>
            <a:off x="618063" y="4856921"/>
            <a:ext cx="9565028" cy="1249240"/>
          </a:xfrm>
        </p:spPr>
        <p:txBody>
          <a:bodyPr>
            <a:normAutofit/>
          </a:bodyPr>
          <a:lstStyle/>
          <a:p>
            <a:endParaRPr lang="en-US" sz="1800"/>
          </a:p>
        </p:txBody>
      </p:sp>
    </p:spTree>
    <p:extLst>
      <p:ext uri="{BB962C8B-B14F-4D97-AF65-F5344CB8AC3E}">
        <p14:creationId xmlns:p14="http://schemas.microsoft.com/office/powerpoint/2010/main" val="3388258318"/>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199</Words>
  <Application>Microsoft Office PowerPoint</Application>
  <PresentationFormat>Widescreen</PresentationFormat>
  <Paragraphs>26</Paragraphs>
  <Slides>7</Slides>
  <Notes>6</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Office Theme</vt:lpstr>
      <vt:lpstr> Mock Presentation Part 1 </vt:lpstr>
      <vt:lpstr>Intro</vt:lpstr>
      <vt:lpstr>PowerPoint Presentation</vt:lpstr>
      <vt:lpstr> Mentioning alternatives , account creation and git real-quick + disclaimer</vt:lpstr>
      <vt:lpstr>Disclaimer </vt:lpstr>
      <vt:lpstr>Creating a repository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Mock Presentation Part 1 </dc:title>
  <dc:creator>Moris Frances</dc:creator>
  <cp:lastModifiedBy>Moris Frances</cp:lastModifiedBy>
  <cp:revision>2</cp:revision>
  <dcterms:created xsi:type="dcterms:W3CDTF">2021-12-09T10:31:12Z</dcterms:created>
  <dcterms:modified xsi:type="dcterms:W3CDTF">2021-12-09T11:02:16Z</dcterms:modified>
</cp:coreProperties>
</file>

<file path=docProps/thumbnail.jpeg>
</file>